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77" r:id="rId9"/>
    <p:sldId id="272" r:id="rId10"/>
    <p:sldId id="273" r:id="rId11"/>
    <p:sldId id="275" r:id="rId12"/>
    <p:sldId id="27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-12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IWPA 2013 - 2014 Championships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84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June 1, 2013</a:t>
            </a:r>
            <a:br>
              <a:rPr lang="en-US" sz="6600" dirty="0" smtClean="0"/>
            </a:br>
            <a:r>
              <a:rPr lang="en-US" sz="6600" dirty="0" smtClean="0"/>
              <a:t>International Hall of Fame inductee’s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2012 – 2013 Season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525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85" y="868580"/>
            <a:ext cx="4511750" cy="17356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CH. Mount Sinai Dukes of Gold aka “King Dukes”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9448" y="4697505"/>
            <a:ext cx="3859212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Owner/Handler:</a:t>
            </a:r>
          </a:p>
          <a:p>
            <a:r>
              <a:rPr lang="en-US" sz="2400" dirty="0" smtClean="0"/>
              <a:t>Terry Reed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8643" y="3144771"/>
            <a:ext cx="5882006" cy="3509883"/>
          </a:xfrm>
          <a:prstGeom prst="rect">
            <a:avLst/>
          </a:prstGeom>
          <a:effectLst>
            <a:outerShdw blurRad="2032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9425" y="139704"/>
            <a:ext cx="2556340" cy="2884677"/>
          </a:xfrm>
          <a:prstGeom prst="rect">
            <a:avLst/>
          </a:prstGeom>
          <a:ln>
            <a:noFill/>
          </a:ln>
          <a:effectLst>
            <a:outerShdw blurRad="203200" dist="1397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825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Miss Rose Petal Martin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Owner/Handler</a:t>
            </a:r>
          </a:p>
          <a:p>
            <a:r>
              <a:rPr lang="en-US" sz="2400" dirty="0" smtClean="0"/>
              <a:t>Cheryl Martin</a:t>
            </a:r>
            <a:endParaRPr lang="en-US" sz="24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9" r="8529"/>
          <a:stretch>
            <a:fillRect/>
          </a:stretch>
        </p:blipFill>
        <p:spPr>
          <a:xfrm>
            <a:off x="6243071" y="778067"/>
            <a:ext cx="3887048" cy="5506823"/>
          </a:xfrm>
          <a:prstGeom prst="roundRect">
            <a:avLst>
              <a:gd name="adj" fmla="val 870"/>
            </a:avLst>
          </a:prstGeom>
          <a:effectLst>
            <a:outerShdw blurRad="203200" dist="2286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019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The IWPA International Hall of Fame inductees will be discussed during the Board Meeting in June and will be announced in the August Pulling Power Newsletter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28856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Congratulations to all Regional Hall of Fame recipients!!!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7528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IWPA</a:t>
            </a:r>
            <a:br>
              <a:rPr lang="en-US" sz="6600" dirty="0" smtClean="0"/>
            </a:br>
            <a:r>
              <a:rPr lang="en-US" sz="6600" dirty="0" smtClean="0"/>
              <a:t>Regional Hall of Fame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2013 – 2014 Season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862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70965"/>
            <a:ext cx="4511750" cy="265355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REGION 6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UAG11</a:t>
            </a:r>
            <a:r>
              <a:rPr lang="en-US" sz="2600" dirty="0"/>
              <a:t>, UWPCHX, UWPS Orphan Annie, WD-W/S, WDE-W/S, </a:t>
            </a:r>
            <a:r>
              <a:rPr lang="en-US" sz="2600" dirty="0" smtClean="0"/>
              <a:t>WDS-W, CGC</a:t>
            </a:r>
            <a:r>
              <a:rPr lang="en-US" sz="2600" dirty="0"/>
              <a:t>, TDI, TT, DSA, CHUDDN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464424"/>
            <a:ext cx="3859212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Owner/Handler:</a:t>
            </a:r>
          </a:p>
          <a:p>
            <a:r>
              <a:rPr lang="en-US" sz="2400" dirty="0" smtClean="0"/>
              <a:t>Sally Cole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3457" y="2124634"/>
            <a:ext cx="5725461" cy="429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39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806823"/>
            <a:ext cx="3865134" cy="22635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REGION 10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Cascade’s Shaman’s Dream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464424"/>
            <a:ext cx="3859212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Owner/Handler</a:t>
            </a:r>
          </a:p>
          <a:p>
            <a:r>
              <a:rPr lang="en-US" sz="2400" dirty="0" smtClean="0"/>
              <a:t>Jim </a:t>
            </a:r>
            <a:r>
              <a:rPr lang="en-US" sz="2400" dirty="0" err="1" smtClean="0"/>
              <a:t>Galli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8272" y="475844"/>
            <a:ext cx="3837701" cy="590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3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842682"/>
            <a:ext cx="3865134" cy="21873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REGION 5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 err="1" smtClean="0"/>
              <a:t>Windswepts</a:t>
            </a:r>
            <a:r>
              <a:rPr lang="en-US" dirty="0" smtClean="0"/>
              <a:t> “Terra” of Saranac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536141"/>
            <a:ext cx="3859212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Owner/Handler</a:t>
            </a:r>
          </a:p>
          <a:p>
            <a:r>
              <a:rPr lang="en-US" sz="2400" dirty="0" smtClean="0"/>
              <a:t>Daniel and </a:t>
            </a:r>
            <a:r>
              <a:rPr lang="en-US" sz="2400" dirty="0" err="1" smtClean="0"/>
              <a:t>Belva</a:t>
            </a:r>
            <a:r>
              <a:rPr lang="en-US" sz="2400" dirty="0" smtClean="0"/>
              <a:t> </a:t>
            </a:r>
            <a:r>
              <a:rPr lang="en-US" sz="2400" dirty="0" err="1" smtClean="0"/>
              <a:t>Plosila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1782" y="2366682"/>
            <a:ext cx="6022156" cy="40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4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84621"/>
            <a:ext cx="3865134" cy="170479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REGION 6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Maxine Lady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536141"/>
            <a:ext cx="3859212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Owner/Handlers</a:t>
            </a:r>
          </a:p>
          <a:p>
            <a:r>
              <a:rPr lang="en-US" sz="2400" dirty="0" smtClean="0"/>
              <a:t>Shirley Webber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2592" y="1307351"/>
            <a:ext cx="3774702" cy="503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1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033" y="1165411"/>
            <a:ext cx="3865134" cy="185121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REGION 5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Starbuck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482353"/>
            <a:ext cx="3859212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Owner/Handler</a:t>
            </a:r>
          </a:p>
          <a:p>
            <a:r>
              <a:rPr lang="en-US" sz="2400" dirty="0" smtClean="0"/>
              <a:t>Steve Jackson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7039" y="1881467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55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033" y="1165411"/>
            <a:ext cx="3865134" cy="185121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REGION 11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Raider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482353"/>
            <a:ext cx="3859212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Owner/Handler</a:t>
            </a:r>
          </a:p>
          <a:p>
            <a:r>
              <a:rPr lang="en-US" sz="2400" dirty="0" smtClean="0"/>
              <a:t>Valarie </a:t>
            </a:r>
            <a:r>
              <a:rPr lang="en-US" sz="2400" dirty="0" err="1" smtClean="0"/>
              <a:t>Thawley</a:t>
            </a:r>
            <a:endParaRPr lang="en-US" sz="2400" dirty="0"/>
          </a:p>
        </p:txBody>
      </p:sp>
      <p:pic>
        <p:nvPicPr>
          <p:cNvPr id="6" name="Picture 5" descr="C:\Documents and Settings\thawleva\My Documents\My Pictures\Raider_Hall_of_fam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7462" y="932327"/>
            <a:ext cx="4405032" cy="5507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903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561850"/>
            <a:ext cx="8825658" cy="3215529"/>
          </a:xfrm>
        </p:spPr>
        <p:txBody>
          <a:bodyPr/>
          <a:lstStyle/>
          <a:p>
            <a:pPr algn="ctr"/>
            <a:r>
              <a:rPr lang="en-US" sz="6600" dirty="0" smtClean="0"/>
              <a:t>IWPA</a:t>
            </a:r>
            <a:br>
              <a:rPr lang="en-US" sz="6600" dirty="0" smtClean="0"/>
            </a:br>
            <a:r>
              <a:rPr lang="en-US" sz="6600" dirty="0" smtClean="0"/>
              <a:t>International</a:t>
            </a:r>
            <a:br>
              <a:rPr lang="en-US" sz="6600" dirty="0" smtClean="0"/>
            </a:br>
            <a:r>
              <a:rPr lang="en-US" sz="6600" dirty="0" smtClean="0"/>
              <a:t>Hall of Fame</a:t>
            </a:r>
            <a:br>
              <a:rPr lang="en-US" sz="6600" dirty="0" smtClean="0"/>
            </a:br>
            <a:r>
              <a:rPr lang="en-US" sz="6600" dirty="0" smtClean="0"/>
              <a:t>Inductee’s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2400" dirty="0" smtClean="0"/>
          </a:p>
          <a:p>
            <a:r>
              <a:rPr lang="en-US" sz="3900" dirty="0" smtClean="0"/>
              <a:t>2012 – 2013 Season 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xmlns="" val="12184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441</TotalTime>
  <Words>114</Words>
  <Application>Microsoft Office PowerPoint</Application>
  <PresentationFormat>Custom</PresentationFormat>
  <Paragraphs>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 Boardroom</vt:lpstr>
      <vt:lpstr>IWPA 2013 - 2014 Championships</vt:lpstr>
      <vt:lpstr>IWPA Regional Hall of Fame</vt:lpstr>
      <vt:lpstr>REGION 6  UAG11, UWPCHX, UWPS Orphan Annie, WD-W/S, WDE-W/S, WDS-W, CGC, TDI, TT, DSA, CHUDDN </vt:lpstr>
      <vt:lpstr>REGION 10   Cascade’s Shaman’s Dream</vt:lpstr>
      <vt:lpstr>REGION 5   Windswepts “Terra” of Saranac</vt:lpstr>
      <vt:lpstr>REGION 6  Maxine Lady</vt:lpstr>
      <vt:lpstr>REGION 5  Starbuck</vt:lpstr>
      <vt:lpstr>REGION 11  Raider</vt:lpstr>
      <vt:lpstr>IWPA International Hall of Fame Inductee’s</vt:lpstr>
      <vt:lpstr>June 1, 2013 International Hall of Fame inductee’s</vt:lpstr>
      <vt:lpstr>CH. Mount Sinai Dukes of Gold aka “King Dukes”</vt:lpstr>
      <vt:lpstr>Miss Rose Petal Martin </vt:lpstr>
      <vt:lpstr>The IWPA International Hall of Fame inductees will be discussed during the Board Meeting in June and will be announced in the August Pulling Power Newsletter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IWPA Regional Hall of Fame</dc:title>
  <dc:creator>Robbie Korgan-Reed</dc:creator>
  <cp:lastModifiedBy> </cp:lastModifiedBy>
  <cp:revision>33</cp:revision>
  <dcterms:created xsi:type="dcterms:W3CDTF">2013-04-28T21:16:40Z</dcterms:created>
  <dcterms:modified xsi:type="dcterms:W3CDTF">2014-08-01T20:32:26Z</dcterms:modified>
</cp:coreProperties>
</file>